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856"/>
  </p:normalViewPr>
  <p:slideViewPr>
    <p:cSldViewPr>
      <p:cViewPr varScale="1">
        <p:scale>
          <a:sx n="62" d="100"/>
          <a:sy n="62" d="100"/>
        </p:scale>
        <p:origin x="216" y="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FF584D64-D2F8-EA49-ABE2-F9BFEF16B4B4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335687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98362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911244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921207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844804"/>
            <a:ext cx="990599" cy="11239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6432" y="1032022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9384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758333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10010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960317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80937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9525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93607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6036464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9E3F0B5E-23C7-1B4C-AA2F-EFCA4A4E53BE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lang="ru-RU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0" y="2099667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96200" y="1866900"/>
            <a:ext cx="10134600" cy="675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0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1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/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РИНЦ.</a:t>
            </a:r>
          </a:p>
          <a:p>
            <a:pPr marL="12700" algn="just">
              <a:lnSpc>
                <a:spcPct val="100000"/>
              </a:lnSpc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000" dirty="0">
                <a:solidFill>
                  <a:srgbClr val="002060"/>
                </a:solidFill>
                <a:latin typeface=""/>
                <a:cs typeface="Lucida Sans Unicode"/>
              </a:rPr>
              <a:t>SCOPUS.</a:t>
            </a:r>
            <a:endParaRPr sz="27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907823E2-A879-CB49-9B67-015780504B7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lang="ru-RU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C3EDE-9DE5-3447-A593-834D6A0B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419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87F0C0E-7A57-314A-9F79-84B232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2060"/>
                </a:solidFill>
                <a:latin typeface=""/>
              </a:rPr>
              <a:t>С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истемы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энергоснабжения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BCA79F68-C974-7744-8F04-9F6017A938D0}"/>
              </a:ext>
            </a:extLst>
          </p:cNvPr>
          <p:cNvSpPr txBox="1">
            <a:spLocks/>
          </p:cNvSpPr>
          <p:nvPr/>
        </p:nvSpPr>
        <p:spPr>
          <a:xfrm>
            <a:off x="-228600" y="8350827"/>
            <a:ext cx="5029200" cy="1905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На данный момент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в РФ порядка 400 тысяч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бюджетных организаций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275208"/>
            <a:ext cx="16816705" cy="97772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600" dirty="0">
                <a:latin typeface=""/>
              </a:rPr>
              <a:t>:	</a:t>
            </a:r>
            <a:r>
              <a:rPr lang="en-US" sz="3600" dirty="0">
                <a:latin typeface=""/>
              </a:rPr>
              <a:t> </a:t>
            </a:r>
            <a:r>
              <a:rPr lang="ru-RU" sz="3600" dirty="0">
                <a:solidFill>
                  <a:srgbClr val="002060"/>
                </a:solidFill>
                <a:latin typeface=""/>
              </a:rPr>
              <a:t>повышение	энергоэффективности бюджетных организаций, путем автоматического подбора и формирования программ энергосбережения, за счет  автоматизации бюджетных процессов и  разработки автоматизированной системы  создания и контроля программ  энергосбережения  и  их  паспортов</a:t>
            </a:r>
            <a:r>
              <a:rPr sz="3600" dirty="0">
                <a:solidFill>
                  <a:srgbClr val="002060"/>
                </a:solidFill>
                <a:latin typeface=""/>
              </a:rPr>
              <a:t>.</a:t>
            </a:r>
            <a:endParaRPr lang="ru-RU" sz="36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600" dirty="0">
                <a:latin typeface=""/>
              </a:rPr>
              <a:t>:</a:t>
            </a:r>
            <a:endParaRPr lang="en-US" sz="36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48380F-DCD7-DE43-B1F9-75A2EF16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Цели и 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B4990C5F-2AD2-6D4C-91ED-13B2E0F24AD7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pic>
        <p:nvPicPr>
          <p:cNvPr id="4" name="Рисунок 3" descr="Изображение выглядит как текст, счетч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0F8B2F-51A2-7A4A-9E0B-A1EB7022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3" y="2003358"/>
            <a:ext cx="12839700" cy="8245542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423030CC-95E8-A54D-9F04-9D132BDD722A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Общая структура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23FE44-8E42-214E-AF6C-2035BD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100"/>
            <a:ext cx="1905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13372" y="3429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 dirty="0"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4054E1B-A5E4-FE49-BEB2-C85BAAFBB0AC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7FEF0-9837-8440-90B2-2114828F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" y="1721645"/>
            <a:ext cx="16774375" cy="8755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27" y="1066681"/>
            <a:ext cx="13030200" cy="9209928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9E52EDB-4969-BF48-ABED-3228B10E11E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Структура Базы Данных</a:t>
            </a:r>
            <a:endParaRPr lang="ru-RU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953741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89838"/>
              </p:ext>
            </p:extLst>
          </p:nvPr>
        </p:nvGraphicFramePr>
        <p:xfrm>
          <a:off x="9014833" y="7378553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702708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9029977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9C3FA2-1441-BD4D-85BA-2C4FC4B1E068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en" sz="4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классификатор для 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данных об организации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792A993-3509-1F47-B678-98F083FEE8FA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  <a:endParaRPr lang="ru-RU" sz="4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DF2912-DE9F-C948-B910-9B75BE79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552700"/>
            <a:ext cx="5435600" cy="407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6200" y="1104900"/>
            <a:ext cx="13182600" cy="8385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15243</TotalTime>
  <Words>429</Words>
  <Application>Microsoft Macintosh PowerPoint</Application>
  <PresentationFormat>Произвольный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Системы энергоснабжения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48</cp:revision>
  <dcterms:created xsi:type="dcterms:W3CDTF">2022-04-22T10:27:17Z</dcterms:created>
  <dcterms:modified xsi:type="dcterms:W3CDTF">2022-05-27T20:47:41Z</dcterms:modified>
</cp:coreProperties>
</file>